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0" r:id="rId9"/>
    <p:sldId id="273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>
      <p:cViewPr varScale="1">
        <p:scale>
          <a:sx n="79" d="100"/>
          <a:sy n="79" d="100"/>
        </p:scale>
        <p:origin x="-2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6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5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4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5CF1-F509-4F8C-8DF5-9FA3CF24836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00BE-535A-41FF-B400-61055F9C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1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206680" cy="2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1026" name="Picture 2" descr="C:\Users\Дом\Desktop\Новая папка (3)\Фон с компьютером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5760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педсовет_речевое оформление уголков\кукла\bb1667226aabe63f7e780ee6a618bb6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2503"/>
            <a:ext cx="223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967335"/>
            <a:ext cx="872559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488" y="2967335"/>
            <a:ext cx="810702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речевого развития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контексте с ФОП ДО</a:t>
            </a:r>
          </a:p>
          <a:p>
            <a:pPr algn="ctr"/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                                    </a:t>
            </a:r>
            <a:r>
              <a:rPr lang="ru-RU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Артеменко С.Н.</a:t>
            </a:r>
          </a:p>
          <a:p>
            <a:pPr algn="ctr"/>
            <a:r>
              <a:rPr lang="ru-RU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воспитатель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32656"/>
            <a:ext cx="648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автономное дошкольное</a:t>
            </a:r>
          </a:p>
          <a:p>
            <a:r>
              <a:rPr lang="ru-RU" sz="16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Образовательное учреждение МАДОУ</a:t>
            </a:r>
          </a:p>
          <a:p>
            <a:r>
              <a:rPr lang="ru-RU" sz="1600" b="1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«Детский сад № 3 с. Троицкое»</a:t>
            </a:r>
            <a:endParaRPr lang="ru-RU" sz="1600" b="1" i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18" y="1138343"/>
            <a:ext cx="2481380" cy="17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416824" cy="68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8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Новая папка (3)\1613671417_59-p-fon-dlya-kontsa-prezentatsii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ом\Desktop\Новая папка (3)\1613564539_234-p-fon-dlya-prezentatsii-nachalnaya-shkola-2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i="1" dirty="0">
                <a:solidFill>
                  <a:srgbClr val="002060"/>
                </a:solidFill>
                <a:latin typeface="Constantia"/>
              </a:rPr>
              <a:t>«Родное слово является основой всякого умственного</a:t>
            </a:r>
            <a:r>
              <a:rPr lang="ru-RU" b="1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nstantia"/>
              </a:rPr>
              <a:t>развития и сокровищницей всех знаний. Поэтому так важно</a:t>
            </a:r>
            <a:r>
              <a:rPr lang="ru-RU" b="1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nstantia"/>
              </a:rPr>
              <a:t>заботиться о своевременном развитии речи детей, уделять внимание её чистоте и правильности».</a:t>
            </a:r>
            <a:endParaRPr lang="ru-RU" b="1" dirty="0">
              <a:solidFill>
                <a:srgbClr val="002060"/>
              </a:solidFill>
              <a:latin typeface="Constantia"/>
            </a:endParaRPr>
          </a:p>
          <a:p>
            <a:pPr lvl="0" algn="just"/>
            <a:r>
              <a:rPr lang="ru-RU" b="1" i="1" dirty="0">
                <a:solidFill>
                  <a:srgbClr val="002060"/>
                </a:solidFill>
                <a:latin typeface="Constantia"/>
              </a:rPr>
              <a:t>					    К.Д. Ушинский.</a:t>
            </a:r>
            <a:endParaRPr lang="ru-RU" b="1" dirty="0">
              <a:solidFill>
                <a:srgbClr val="00206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453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" y="-243408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8" y="2708920"/>
            <a:ext cx="71466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0467" y="548680"/>
            <a:ext cx="550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Образовательная область. Речевое развитие п.20 ФОП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1521" y="918012"/>
            <a:ext cx="7146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ФОП п 20.8. </a:t>
            </a:r>
            <a:r>
              <a:rPr lang="ru-RU" sz="1400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Решение совокупных задач воспитания в рамках образовательной области «Речевое развитие» направлено на при</a:t>
            </a:r>
            <a:r>
              <a:rPr lang="ru-RU" sz="1400" dirty="0" smtClean="0">
                <a:latin typeface="Cambria" panose="02040503050406030204" pitchFamily="18" charset="0"/>
              </a:rPr>
              <a:t>общение детей к ценностям «Культура» и «Красота», что предполагает: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</a:rPr>
              <a:t>в</a:t>
            </a:r>
            <a:r>
              <a:rPr lang="ru-RU" sz="1400" dirty="0" smtClean="0">
                <a:latin typeface="Cambria" panose="02040503050406030204" pitchFamily="18" charset="0"/>
              </a:rPr>
              <a:t>ладение формами речевого этикета, отражающими принятые в обществе правила и нормы культурного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</a:rPr>
              <a:t>в</a:t>
            </a:r>
            <a:r>
              <a:rPr lang="ru-RU" sz="1400" dirty="0" smtClean="0">
                <a:latin typeface="Cambria" panose="02040503050406030204" pitchFamily="18" charset="0"/>
              </a:rPr>
              <a:t>оспитание отношения к родному языку, как ценности, умения чувствовать красоту языка, стремления говорить красиво ( на правильном, богатом, образном языке)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353757" cy="541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589240"/>
            <a:ext cx="748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Речевое развитие занимает важное место в ФОП ДО.В условиях реализации ФОП ДО новым направлением является необходимость решения речевых задач в контексте детской деятельности(игры, детского исследования. </a:t>
            </a:r>
            <a:r>
              <a:rPr lang="ru-RU" sz="1600" dirty="0">
                <a:latin typeface="Bookman Old Style" panose="02050604050505020204" pitchFamily="18" charset="0"/>
              </a:rPr>
              <a:t>т</a:t>
            </a:r>
            <a:r>
              <a:rPr lang="ru-RU" sz="1600" dirty="0" smtClean="0">
                <a:latin typeface="Bookman Old Style" panose="02050604050505020204" pitchFamily="18" charset="0"/>
              </a:rPr>
              <a:t>руда,  экспериментирования, не переводя её в учебную по форме и методам воздействия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914501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48680"/>
            <a:ext cx="70026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416824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3538"/>
            <a:ext cx="7632848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5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414"/>
            <a:ext cx="7362700" cy="66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67467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rebuchet MS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13173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6746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676A6C"/>
                </a:solidFill>
                <a:latin typeface="Trebuchet MS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676A6C"/>
                </a:solidFill>
                <a:latin typeface="Trebuchet MS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028" name="Picture 4" descr="C:\Users\Дом\Desktop\Новая папка (3)\1610809617_12-p-fon-s-bloknotom-dlya-prezentats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692696"/>
            <a:ext cx="68586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3240360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182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27</cp:revision>
  <dcterms:created xsi:type="dcterms:W3CDTF">2023-11-26T03:14:59Z</dcterms:created>
  <dcterms:modified xsi:type="dcterms:W3CDTF">2023-11-26T13:24:33Z</dcterms:modified>
</cp:coreProperties>
</file>