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8E99-8A49-4974-8B01-776E91FD81C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17362-B839-4BB4-9352-891A52A34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7362-B839-4BB4-9352-891A52A346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6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7362-B839-4BB4-9352-891A52A346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9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7362-B839-4BB4-9352-891A52A346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BDCEC1-3C50-4711-85BC-D100E06C4230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98467D-3F08-40B0-B556-D4907484F8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pPr algn="l"/>
            <a:r>
              <a:rPr lang="ru-RU" dirty="0" smtClean="0"/>
              <a:t>АЗБУКА О ВАЖНОМ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6400800" cy="39604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01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5"/>
            <a:ext cx="8275934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Новая папка (3)\1669916287_47-indasil-club-p-patriotizm-risunki-dlya-detei-krasivo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lo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98625"/>
            <a:ext cx="681355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17f41106-10fd-40aa-be58-a1be4de767f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404664"/>
            <a:ext cx="5976664" cy="36724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sz="5600" dirty="0" smtClean="0"/>
          </a:p>
          <a:p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  <a:p>
            <a:pPr marL="0" indent="0">
              <a:buNone/>
            </a:pP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  <a:p>
            <a:r>
              <a:rPr lang="ru-RU" sz="800" dirty="0">
                <a:solidFill>
                  <a:srgbClr val="000000"/>
                </a:solidFill>
                <a:latin typeface="YS Text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YS Text"/>
              </a:rPr>
            </a:b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sz="4800" dirty="0"/>
          </a:p>
          <a:p>
            <a:r>
              <a:rPr lang="ru-RU" sz="4800" dirty="0" smtClean="0"/>
              <a:t>                                                        </a:t>
            </a: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  <a:p>
            <a:r>
              <a:rPr lang="ru-RU" sz="800" dirty="0">
                <a:solidFill>
                  <a:srgbClr val="000000"/>
                </a:solidFill>
                <a:latin typeface="YS Text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YS Text"/>
              </a:rPr>
            </a:br>
            <a:r>
              <a:rPr lang="ru-RU" sz="4800" dirty="0" smtClean="0"/>
              <a:t>     </a:t>
            </a: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  <a:p>
            <a:r>
              <a:rPr lang="ru-RU" sz="800" dirty="0"/>
              <a:t/>
            </a:r>
            <a:br>
              <a:rPr lang="ru-RU" sz="800" dirty="0"/>
            </a:br>
            <a:endParaRPr lang="ru-RU" sz="4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2" y="476673"/>
            <a:ext cx="7776864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23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4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71" y="530225"/>
            <a:ext cx="4270393" cy="22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Дом\Desktop\IMG-20231116-WA0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7874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\Desktop\IMG-20231116-WA0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1728192" cy="27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ом\Desktop\IMG-20231116-WA0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4" y="2996952"/>
            <a:ext cx="25202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1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IMG-20231116-WA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358923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esktop\IMG-20231116-WA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79"/>
            <a:ext cx="2673441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ом\Desktop\IMG-20231116-WA0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49" y="548679"/>
            <a:ext cx="3177144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IMG-20231116-WA0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9163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ом\Desktop\IMG-20231116-WA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3924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ом\Desktop\IMG-20231116-WA0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444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IMG-20231116-WA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IMG-20231116-WA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33123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ом\Desktop\IMG-20231116-WA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218310" cy="59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616" y="434261"/>
            <a:ext cx="4762500" cy="306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875596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2316" y="404664"/>
            <a:ext cx="3140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Перед  нами,  взрослыми,  стоит  нелёгкая  задача  -  донести  всю глубину  понятия  «гражданин  Отечества»  до  маленького  человека, привить ему любовь к Родине.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У ребенка-дошкольника Родина начинается с семьи.  Когда ребенок тянется  ручонками  к  матери  и  отцу  -  он  чувствует  их  силу,  тепло, нежность,  любовь  и  свою  защищённость.  Именно  с  этих  ощущений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начинается  его  любовь  к  своей  семье,  родному  дому,  своей  маленькой Родине.  У  каждого  ребёнка,    есть  своя история,  которую  ему  необходимо  знать,  уметь  рассказывать  и,  главное,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гордиться ею. 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5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105</Words>
  <Application>Microsoft Office PowerPoint</Application>
  <PresentationFormat>Экран (4:3)</PresentationFormat>
  <Paragraphs>45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АЗБУКА О ВАЖНОМ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О ВАЖНОМ</dc:title>
  <dc:creator>Дом</dc:creator>
  <cp:lastModifiedBy>Дом</cp:lastModifiedBy>
  <cp:revision>17</cp:revision>
  <dcterms:created xsi:type="dcterms:W3CDTF">2023-11-20T11:46:46Z</dcterms:created>
  <dcterms:modified xsi:type="dcterms:W3CDTF">2023-11-20T15:30:44Z</dcterms:modified>
</cp:coreProperties>
</file>