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448C"/>
    <a:srgbClr val="6FE640"/>
    <a:srgbClr val="7BE2ED"/>
    <a:srgbClr val="E99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A925F-459E-418D-9393-47C71E356DE2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DB749-3CAF-468B-8D8A-933824CC4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959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DB749-3CAF-468B-8D8A-933824CC407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042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DB749-3CAF-468B-8D8A-933824CC407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150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andia.ru/text/category/doshkolmznoe_obrazovani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460432" cy="6858000"/>
          </a:xfrm>
        </p:spPr>
        <p:txBody>
          <a:bodyPr>
            <a:noAutofit/>
          </a:bodyPr>
          <a:lstStyle/>
          <a:p>
            <a:r>
              <a:rPr lang="ru-RU" sz="1800" dirty="0"/>
              <a:t>Приобщение дошкольников к социальной действительности, воспитание маленького гражданина – актуальная проблема современного дошкольного образования.</a:t>
            </a:r>
            <a:br>
              <a:rPr lang="ru-RU" sz="1800" dirty="0"/>
            </a:br>
            <a:r>
              <a:rPr lang="ru-RU" sz="1800" dirty="0"/>
              <a:t>Этнокультурное образование – это формирование знаний и уважительного отношения к культуре в целом и к представителям этой культуры в ближайшем окружении ребенка.</a:t>
            </a:r>
            <a:br>
              <a:rPr lang="ru-RU" sz="1800" dirty="0"/>
            </a:br>
            <a:r>
              <a:rPr lang="ru-RU" sz="1800" dirty="0"/>
              <a:t>Дошкольный возраст имеет основополагающие значения для социального становления личности в целом и для воспитания </a:t>
            </a:r>
            <a:r>
              <a:rPr lang="ru-RU" sz="1800" dirty="0" smtClean="0"/>
              <a:t> </a:t>
            </a:r>
            <a:r>
              <a:rPr lang="ru-RU" sz="1800" dirty="0" err="1" smtClean="0"/>
              <a:t>этнотолерантности</a:t>
            </a:r>
            <a:r>
              <a:rPr lang="ru-RU" sz="1800" dirty="0"/>
              <a:t>, </a:t>
            </a:r>
            <a:r>
              <a:rPr lang="ru-RU" sz="1800" dirty="0" smtClean="0"/>
              <a:t> поскольку</a:t>
            </a:r>
            <a:r>
              <a:rPr lang="ru-RU" sz="1800" dirty="0"/>
              <a:t>, с одной стороны ребенок изначально толерантен, а с другой – именно на ранних стадиях закладывается прочная база для будущих этнических и расовых предрассудков.</a:t>
            </a:r>
            <a:br>
              <a:rPr lang="ru-RU" sz="1800" dirty="0"/>
            </a:br>
            <a:r>
              <a:rPr lang="ru-RU" sz="1800" dirty="0"/>
              <a:t>В нашем ДОУ воспитываются дети разных национальностей, в том числе – нанайцы.</a:t>
            </a:r>
            <a:br>
              <a:rPr lang="ru-RU" sz="1800" dirty="0"/>
            </a:br>
            <a:r>
              <a:rPr lang="ru-RU" sz="1800" dirty="0"/>
              <a:t>Поэтому мы ставим такие задачи, как воспитание уважительного отношения к людям разных национальностей, их культуре: устному народному творчеству, народной музыке, танцам, играм, игрушкам. </a:t>
            </a:r>
            <a:br>
              <a:rPr lang="ru-RU" sz="1800" dirty="0"/>
            </a:br>
            <a:r>
              <a:rPr lang="ru-RU" sz="1800" dirty="0"/>
              <a:t>Развивать представление о том, что Россия – большая многонациональная страна, все люди которой хотят жить в мире и согласии.</a:t>
            </a:r>
            <a:br>
              <a:rPr lang="ru-RU" sz="1800" dirty="0"/>
            </a:br>
            <a:r>
              <a:rPr lang="ru-RU" sz="1800" dirty="0"/>
              <a:t>Для полноценной реализации данных </a:t>
            </a:r>
            <a:r>
              <a:rPr lang="ru-RU" sz="1800" dirty="0" smtClean="0"/>
              <a:t>задач нами </a:t>
            </a:r>
            <a:r>
              <a:rPr lang="ru-RU" sz="1800" dirty="0"/>
              <a:t>проводятся беседы, выставки, знакомство с художественной литературой, национальными игрушками, музыкальными инструментами.</a:t>
            </a:r>
            <a:br>
              <a:rPr lang="ru-RU" sz="1800" dirty="0"/>
            </a:br>
            <a:r>
              <a:rPr lang="ru-RU" sz="1800" dirty="0"/>
              <a:t>Детям предлагаются иллюстрации к сказкам</a:t>
            </a:r>
            <a:r>
              <a:rPr lang="ru-RU" sz="1800" dirty="0" smtClean="0"/>
              <a:t>. Изготовлены дидактические игры,  атрибуты для подвижных  народных игр, много  художественной литературы.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69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14"/>
            <a:ext cx="9473226" cy="7104919"/>
          </a:xfrm>
        </p:spPr>
      </p:pic>
    </p:spTree>
    <p:extLst>
      <p:ext uri="{BB962C8B-B14F-4D97-AF65-F5344CB8AC3E}">
        <p14:creationId xmlns:p14="http://schemas.microsoft.com/office/powerpoint/2010/main" val="303939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1520" y="260648"/>
            <a:ext cx="777686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Культура любого народа формирует общечеловеческие ценности, такие как семья, родительская любовь, почитание старших, уважение традиций своего народа и сохранение их. Нужно прививать </a:t>
            </a:r>
            <a:r>
              <a:rPr lang="ru-RU" dirty="0" smtClean="0"/>
              <a:t> с ранних лет детям </a:t>
            </a:r>
            <a:r>
              <a:rPr lang="ru-RU" dirty="0"/>
              <a:t>любовь, гордость за свою историю, свою отчизну</a:t>
            </a:r>
            <a:r>
              <a:rPr lang="ru-RU" dirty="0" smtClean="0"/>
              <a:t>.</a:t>
            </a:r>
            <a:r>
              <a:rPr lang="ru-RU" dirty="0"/>
              <a:t> Федеральные государственные образовательные стандарты при планировании образовательного процесса, большое внимание уделяют этнокультурной ситуации развития детей. В </a:t>
            </a:r>
            <a:r>
              <a:rPr lang="ru-RU" dirty="0">
                <a:hlinkClick r:id="rId3" tooltip="Дошкольное образование"/>
              </a:rPr>
              <a:t>дошкольном образовании</a:t>
            </a:r>
            <a:r>
              <a:rPr lang="ru-RU" dirty="0"/>
              <a:t> предусматривают ознакомление дошкольников с историей, культурой, бытом, как своего, так и народа, рядом с которым мы проживем. Этот аспект имеет весомое значение в формировании патриотических и социально-нравственных качеств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r>
              <a:rPr lang="ru-RU" dirty="0" smtClean="0"/>
              <a:t> В детском саду создаются </a:t>
            </a:r>
            <a:r>
              <a:rPr lang="ru-RU" dirty="0"/>
              <a:t>следующие </a:t>
            </a:r>
            <a:r>
              <a:rPr lang="ru-RU" u="sng" dirty="0"/>
              <a:t>условия</a:t>
            </a:r>
            <a:r>
              <a:rPr lang="ru-RU" dirty="0"/>
              <a:t> для развития этнокультурного воспитания </a:t>
            </a:r>
            <a:r>
              <a:rPr lang="ru-RU" dirty="0" smtClean="0"/>
              <a:t>детей:</a:t>
            </a:r>
            <a:endParaRPr lang="ru-RU" dirty="0"/>
          </a:p>
          <a:p>
            <a:r>
              <a:rPr lang="ru-RU" dirty="0"/>
              <a:t>1. Окружение ребёнка предметами национального характера. Это </a:t>
            </a:r>
            <a:r>
              <a:rPr lang="ru-RU" dirty="0" smtClean="0"/>
              <a:t>помогает детям </a:t>
            </a:r>
            <a:r>
              <a:rPr lang="ru-RU" dirty="0"/>
              <a:t>с самого раннего возраста понять, что они - часть </a:t>
            </a:r>
            <a:r>
              <a:rPr lang="ru-RU" dirty="0" smtClean="0"/>
              <a:t>нанайского </a:t>
            </a:r>
            <a:r>
              <a:rPr lang="ru-RU" dirty="0"/>
              <a:t>народа.</a:t>
            </a:r>
          </a:p>
          <a:p>
            <a:r>
              <a:rPr lang="ru-RU" dirty="0"/>
              <a:t>2. Использование фольклора во всех его проявлениях (сказки, песенки, пословицы, поговорки, хороводы и т. д.), т. к. именно он вмещает в себя все ценности языка. В устном народном творчестве сохранились особенные черты </a:t>
            </a:r>
            <a:r>
              <a:rPr lang="ru-RU" dirty="0" smtClean="0"/>
              <a:t>нанайского характера</a:t>
            </a:r>
            <a:r>
              <a:rPr lang="ru-RU" dirty="0"/>
              <a:t>, присущие ему нравственные ценности, представления о добре, красоте, правде, храбрости, трудолюбии, </a:t>
            </a:r>
          </a:p>
          <a:p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22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476672"/>
            <a:ext cx="79208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 ознакомлении детей с народными традициями и </a:t>
            </a:r>
            <a:r>
              <a:rPr lang="ru-RU" dirty="0" smtClean="0"/>
              <a:t>обычаями </a:t>
            </a:r>
            <a:r>
              <a:rPr lang="ru-RU" dirty="0"/>
              <a:t>в </a:t>
            </a:r>
            <a:r>
              <a:rPr lang="ru-RU" dirty="0" smtClean="0"/>
              <a:t>нанайских </a:t>
            </a:r>
            <a:r>
              <a:rPr lang="ru-RU" dirty="0"/>
              <a:t>играх, мы развиваем </a:t>
            </a:r>
            <a:r>
              <a:rPr lang="ru-RU" dirty="0" smtClean="0"/>
              <a:t>познавательный </a:t>
            </a:r>
            <a:r>
              <a:rPr lang="ru-RU" dirty="0"/>
              <a:t>интерес ребенка. В каждой игре, так или </a:t>
            </a:r>
            <a:r>
              <a:rPr lang="ru-RU" dirty="0" smtClean="0"/>
              <a:t>иначе</a:t>
            </a:r>
            <a:r>
              <a:rPr lang="ru-RU" dirty="0"/>
              <a:t>, отражаются национальные черты, бытовой уклад </a:t>
            </a:r>
            <a:r>
              <a:rPr lang="ru-RU" dirty="0" smtClean="0"/>
              <a:t>нанайского народа. К сожалению, нанайские обычаи </a:t>
            </a:r>
            <a:r>
              <a:rPr lang="ru-RU" dirty="0"/>
              <a:t>уходят из нашей жизни, </a:t>
            </a:r>
            <a:r>
              <a:rPr lang="ru-RU" dirty="0" smtClean="0"/>
              <a:t>но </a:t>
            </a:r>
            <a:r>
              <a:rPr lang="ru-RU" dirty="0"/>
              <a:t>они еще продолжают свою жизнь в играх. Без знания своих корней, традиций своего </a:t>
            </a:r>
          </a:p>
          <a:p>
            <a:r>
              <a:rPr lang="ru-RU" dirty="0"/>
              <a:t>народа, нельзя воспитать полноценного человека. </a:t>
            </a:r>
            <a:r>
              <a:rPr lang="ru-RU" dirty="0" smtClean="0"/>
              <a:t>Знакомство </a:t>
            </a:r>
            <a:r>
              <a:rPr lang="ru-RU" dirty="0"/>
              <a:t>с традициями, обычаями </a:t>
            </a:r>
            <a:r>
              <a:rPr lang="ru-RU" dirty="0" smtClean="0"/>
              <a:t>нанайского народа</a:t>
            </a:r>
            <a:r>
              <a:rPr lang="ru-RU" dirty="0"/>
              <a:t>, </a:t>
            </a:r>
            <a:r>
              <a:rPr lang="ru-RU" dirty="0" smtClean="0"/>
              <a:t>помогает </a:t>
            </a:r>
            <a:r>
              <a:rPr lang="ru-RU" dirty="0"/>
              <a:t>воспитывать любовь к истории, культуре </a:t>
            </a:r>
            <a:r>
              <a:rPr lang="ru-RU" dirty="0" smtClean="0"/>
              <a:t>нанайского </a:t>
            </a:r>
            <a:r>
              <a:rPr lang="ru-RU" dirty="0"/>
              <a:t>народа, помогает сохранить </a:t>
            </a:r>
            <a:r>
              <a:rPr lang="ru-RU" dirty="0" smtClean="0"/>
              <a:t>прошлое.</a:t>
            </a:r>
          </a:p>
          <a:p>
            <a:r>
              <a:rPr lang="ru-RU" dirty="0"/>
              <a:t>Для  приобщения  детей  раннего  возраста  </a:t>
            </a:r>
            <a:r>
              <a:rPr lang="ru-RU" dirty="0" smtClean="0"/>
              <a:t>к истокам  нанайской </a:t>
            </a:r>
            <a:r>
              <a:rPr lang="ru-RU" dirty="0"/>
              <a:t>культуры  </a:t>
            </a:r>
            <a:r>
              <a:rPr lang="ru-RU" dirty="0" smtClean="0"/>
              <a:t>необходима организация </a:t>
            </a:r>
            <a:r>
              <a:rPr lang="ru-RU" dirty="0"/>
              <a:t>образовательной среды.</a:t>
            </a:r>
          </a:p>
          <a:p>
            <a:r>
              <a:rPr lang="ru-RU" dirty="0"/>
              <a:t>Образовательная  среда  включает  в  себя  </a:t>
            </a:r>
            <a:r>
              <a:rPr lang="ru-RU" dirty="0" smtClean="0"/>
              <a:t>4 пункта</a:t>
            </a:r>
            <a:r>
              <a:rPr lang="ru-RU" dirty="0"/>
              <a:t>:</a:t>
            </a:r>
          </a:p>
          <a:p>
            <a:r>
              <a:rPr lang="ru-RU" dirty="0"/>
              <a:t>• предметно-пространственная  развивающая</a:t>
            </a:r>
          </a:p>
          <a:p>
            <a:r>
              <a:rPr lang="ru-RU" dirty="0"/>
              <a:t>образовательная среда;</a:t>
            </a:r>
          </a:p>
          <a:p>
            <a:r>
              <a:rPr lang="ru-RU" dirty="0"/>
              <a:t>• характер взаимодействия с взрослыми;</a:t>
            </a:r>
          </a:p>
          <a:p>
            <a:r>
              <a:rPr lang="ru-RU" dirty="0"/>
              <a:t>• характер взаимодействия с другими детьми;</a:t>
            </a:r>
          </a:p>
          <a:p>
            <a:r>
              <a:rPr lang="ru-RU" dirty="0"/>
              <a:t>• система  отношения  ребенка  к  миру,  к  другим</a:t>
            </a:r>
          </a:p>
          <a:p>
            <a:r>
              <a:rPr lang="ru-RU" dirty="0"/>
              <a:t>людям, к себе самому . </a:t>
            </a:r>
            <a:endParaRPr lang="ru-RU" dirty="0" smtClean="0"/>
          </a:p>
          <a:p>
            <a:r>
              <a:rPr lang="ru-RU" dirty="0" smtClean="0"/>
              <a:t>Воспитывать элементарное чувство привязанности, любви к семье, близким, </a:t>
            </a:r>
          </a:p>
          <a:p>
            <a:r>
              <a:rPr lang="ru-RU" dirty="0" smtClean="0"/>
              <a:t>окружающему миру. Плотно работаем с муниципальным центром этнографической культуры с. </a:t>
            </a:r>
            <a:r>
              <a:rPr lang="ru-RU" dirty="0" err="1" smtClean="0"/>
              <a:t>Джари</a:t>
            </a:r>
            <a:r>
              <a:rPr lang="ru-RU" dirty="0" smtClean="0"/>
              <a:t>. Приглашали Виктора Павловича </a:t>
            </a:r>
            <a:r>
              <a:rPr lang="ru-RU" dirty="0" err="1" smtClean="0"/>
              <a:t>Бельды</a:t>
            </a:r>
            <a:r>
              <a:rPr lang="ru-RU" dirty="0" smtClean="0"/>
              <a:t>, с ним  дети знакомились с музыкальными инструментами . Запланирована сказка и показ хореографических танцев.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83848" y="417901"/>
            <a:ext cx="6268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20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460432" cy="6858000"/>
          </a:xfrm>
        </p:spPr>
        <p:txBody>
          <a:bodyPr>
            <a:normAutofit/>
          </a:bodyPr>
          <a:lstStyle/>
          <a:p>
            <a:r>
              <a:rPr lang="ru-RU" sz="2000" dirty="0"/>
              <a:t>Интеграция регионального компонента</a:t>
            </a:r>
            <a:br>
              <a:rPr lang="ru-RU" sz="2000" dirty="0"/>
            </a:br>
            <a:r>
              <a:rPr lang="ru-RU" sz="2000" dirty="0"/>
              <a:t>в образовательную деятельность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Одним из методов интеграции регионального компонента в образовательную деятельность ДОУ может быть включение разнообразных форм организации работы с детьми в годовое календарное тематическое планирование.</a:t>
            </a:r>
            <a:br>
              <a:rPr lang="ru-RU" sz="2000" dirty="0"/>
            </a:br>
            <a:r>
              <a:rPr lang="ru-RU" sz="2000" dirty="0"/>
              <a:t>Уже на самом раннем этапе дошкольного возраста, детства мы начинаем формировать у детей целостное представление о регионе, коренном населении и окружающем нас мире природы.</a:t>
            </a:r>
            <a:br>
              <a:rPr lang="ru-RU" sz="2000" dirty="0"/>
            </a:br>
            <a:r>
              <a:rPr lang="ru-RU" sz="2000" dirty="0"/>
              <a:t>Чувство патриотизма начинается у ребенка с отношения к семье, к самым близким людям. Это корни, связывающие его с родным домом и ближайшим окружением. Ребенок восхищается что видит, и это вызывает отклик в его душе, а впечатления играют огромное значение в становлении личности.</a:t>
            </a:r>
            <a:br>
              <a:rPr lang="ru-RU" sz="2000" dirty="0"/>
            </a:br>
            <a:r>
              <a:rPr lang="ru-RU" sz="2000" dirty="0"/>
              <a:t>ФГОС ДО рассматривает учет регионального компонента, как необходимое условие вариативности дошкольного образования. Основой в воспитании у дошкольников гражданских чувств является накопление детьми социального опыта жизни в своем отечестве. Поэтому на нас педагогов возложена огромная миссия  воспитать подрастающее поколение патриотами своей Родины, научить их любить свою страну, дать понятие, что великая страна начинается с малой Родины, с того места – где ты родился и живешь.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283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49697" cy="6862273"/>
          </a:xfrm>
        </p:spPr>
      </p:pic>
    </p:spTree>
    <p:extLst>
      <p:ext uri="{BB962C8B-B14F-4D97-AF65-F5344CB8AC3E}">
        <p14:creationId xmlns:p14="http://schemas.microsoft.com/office/powerpoint/2010/main" val="351258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46" y="0"/>
            <a:ext cx="9187892" cy="6890919"/>
          </a:xfrm>
        </p:spPr>
      </p:pic>
    </p:spTree>
    <p:extLst>
      <p:ext uri="{BB962C8B-B14F-4D97-AF65-F5344CB8AC3E}">
        <p14:creationId xmlns:p14="http://schemas.microsoft.com/office/powerpoint/2010/main" val="415201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84" y="0"/>
            <a:ext cx="9168083" cy="6876062"/>
          </a:xfrm>
        </p:spPr>
      </p:pic>
    </p:spTree>
    <p:extLst>
      <p:ext uri="{BB962C8B-B14F-4D97-AF65-F5344CB8AC3E}">
        <p14:creationId xmlns:p14="http://schemas.microsoft.com/office/powerpoint/2010/main" val="177823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06447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3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00356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195</TotalTime>
  <Words>272</Words>
  <Application>Microsoft Office PowerPoint</Application>
  <PresentationFormat>Экран (4:3)</PresentationFormat>
  <Paragraphs>23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Соседство</vt:lpstr>
      <vt:lpstr>Приобщение дошкольников к социальной действительности, воспитание маленького гражданина – актуальная проблема современного дошкольного образования. Этнокультурное образование – это формирование знаний и уважительного отношения к культуре в целом и к представителям этой культуры в ближайшем окружении ребенка. Дошкольный возраст имеет основополагающие значения для социального становления личности в целом и для воспитания  этнотолерантности,  поскольку, с одной стороны ребенок изначально толерантен, а с другой – именно на ранних стадиях закладывается прочная база для будущих этнических и расовых предрассудков. В нашем ДОУ воспитываются дети разных национальностей, в том числе – нанайцы. Поэтому мы ставим такие задачи, как воспитание уважительного отношения к людям разных национальностей, их культуре: устному народному творчеству, народной музыке, танцам, играм, игрушкам.  Развивать представление о том, что Россия – большая многонациональная страна, все люди которой хотят жить в мире и согласии. Для полноценной реализации данных задач нами проводятся беседы, выставки, знакомство с художественной литературой, национальными игрушками, музыкальными инструментами. Детям предлагаются иллюстрации к сказкам. Изготовлены дидактические игры,  атрибуты для подвижных  народных игр, много  художественной литературы.</vt:lpstr>
      <vt:lpstr>Презентация PowerPoint</vt:lpstr>
      <vt:lpstr>Презентация PowerPoint</vt:lpstr>
      <vt:lpstr>Интеграция регионального компонента в образовательную деятельность   Одним из методов интеграции регионального компонента в образовательную деятельность ДОУ может быть включение разнообразных форм организации работы с детьми в годовое календарное тематическое планирование. Уже на самом раннем этапе дошкольного возраста, детства мы начинаем формировать у детей целостное представление о регионе, коренном населении и окружающем нас мире природы. Чувство патриотизма начинается у ребенка с отношения к семье, к самым близким людям. Это корни, связывающие его с родным домом и ближайшим окружением. Ребенок восхищается что видит, и это вызывает отклик в его душе, а впечатления играют огромное значение в становлении личности. ФГОС ДО рассматривает учет регионального компонента, как необходимое условие вариативности дошкольного образования. Основой в воспитании у дошкольников гражданских чувств является накопление детьми социального опыта жизни в своем отечестве. Поэтому на нас педагогов возложена огромная миссия  воспитать подрастающее поколение патриотами своей Родины, научить их любить свою страну, дать понятие, что великая страна начинается с малой Родины, с того места – где ты родился и живешь.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Приобщение дошкольников к социальной действительности, воспитание маленького гражданина – актуальная проблема современного дошкольного образования. Этнокультурное образование – это формирование знаний и уважительного отношения к культуре в целом и к представителям этой культуры в ближайшем окружении ребенка. Дошкольный возраст имеет основополагающие значения для социального становления личности в целом и для воспитания этнотолерантности, поскольку, с одной стороны ребенок изначально толерантен, а с другой – именно на ранних стадиях закладывается прочная база для будущих этнических и расовых предрассудков. В нашем ДОУ воспитываются дети разных национальностей, в том числе – нанайцы. Поэтому мы ставим такие задачи, как воспитание уважительного отношения к людям разных национальностей, их культуре: устному народному творчеству, народной музыке, танцам, играм, игрушкам.  Развивать представление о том, что Россия – большая многонациональная страна, все люди которой хотят жить в мире и согласии. Для полноценной реализации данных задачнами проводятся беседы, выставки, знакомство с художественной литературой, национальными игрушками, музыкальными инструментами. Детям предлагаются иллюстрации к сказкам. </dc:title>
  <dc:creator>Максим</dc:creator>
  <cp:lastModifiedBy>Дом</cp:lastModifiedBy>
  <cp:revision>19</cp:revision>
  <dcterms:created xsi:type="dcterms:W3CDTF">2022-02-24T23:42:50Z</dcterms:created>
  <dcterms:modified xsi:type="dcterms:W3CDTF">2022-05-04T17:52:15Z</dcterms:modified>
</cp:coreProperties>
</file>